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4" r:id="rId2"/>
    <p:sldId id="282" r:id="rId3"/>
    <p:sldId id="276" r:id="rId4"/>
    <p:sldId id="281" r:id="rId5"/>
    <p:sldId id="280" r:id="rId6"/>
    <p:sldId id="278" r:id="rId7"/>
    <p:sldId id="268" r:id="rId8"/>
    <p:sldId id="283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280" autoAdjust="0"/>
  </p:normalViewPr>
  <p:slideViewPr>
    <p:cSldViewPr showGuides="1">
      <p:cViewPr varScale="1">
        <p:scale>
          <a:sx n="70" d="100"/>
          <a:sy n="70" d="100"/>
        </p:scale>
        <p:origin x="496" y="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3/4/2024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3/4/2024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3/4/2024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3/4/2024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2" y="1498601"/>
            <a:ext cx="7137029" cy="2997199"/>
          </a:xfrm>
        </p:spPr>
        <p:txBody>
          <a:bodyPr/>
          <a:lstStyle/>
          <a:p>
            <a:r>
              <a:rPr lang="en-US" dirty="0" smtClean="0"/>
              <a:t>Book Bans in the U.S.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Data Analytics Bootcamp Project 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Columbia School of Engineering</a:t>
            </a:r>
          </a:p>
          <a:p>
            <a:r>
              <a:rPr lang="en-US" dirty="0" smtClean="0"/>
              <a:t>Jennifer Kim, Kat </a:t>
            </a:r>
            <a:r>
              <a:rPr lang="en-US" dirty="0" err="1" smtClean="0"/>
              <a:t>McEldowney</a:t>
            </a:r>
            <a:r>
              <a:rPr lang="en-US" dirty="0" smtClean="0"/>
              <a:t> &amp; Scott </a:t>
            </a:r>
            <a:r>
              <a:rPr lang="en-US" dirty="0" err="1" smtClean="0"/>
              <a:t>Zuckerbrow</a:t>
            </a:r>
            <a:endParaRPr lang="en-US" dirty="0" smtClean="0"/>
          </a:p>
          <a:p>
            <a:r>
              <a:rPr lang="en-US" dirty="0" smtClean="0"/>
              <a:t>March 4,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8375"/>
            <a:ext cx="4907362" cy="28723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3912780"/>
            <a:ext cx="4786628" cy="2945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1499286"/>
            <a:ext cx="7542213" cy="2459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889"/>
            <a:ext cx="4646612" cy="2457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548" b="-3695"/>
          <a:stretch/>
        </p:blipFill>
        <p:spPr>
          <a:xfrm>
            <a:off x="8541858" y="3958375"/>
            <a:ext cx="3663308" cy="2411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6023183"/>
            <a:ext cx="2910354" cy="834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212" y="0"/>
            <a:ext cx="104394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blipFill>
                  <a:blip r:embed="rId8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BANNED</a:t>
            </a:r>
          </a:p>
        </p:txBody>
      </p:sp>
    </p:spTree>
    <p:extLst>
      <p:ext uri="{BB962C8B-B14F-4D97-AF65-F5344CB8AC3E}">
        <p14:creationId xmlns:p14="http://schemas.microsoft.com/office/powerpoint/2010/main" val="21296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Ban Definition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</a:t>
            </a:r>
            <a:r>
              <a:rPr lang="en-US" dirty="0"/>
              <a:t>an attempt to remove or restrict access to materials or services based on the </a:t>
            </a:r>
            <a:r>
              <a:rPr lang="en-US" dirty="0" smtClean="0"/>
              <a:t>objections of a person</a:t>
            </a:r>
          </a:p>
          <a:p>
            <a:r>
              <a:rPr lang="en-US" dirty="0" smtClean="0"/>
              <a:t>Ban: </a:t>
            </a:r>
            <a:r>
              <a:rPr lang="en-US" dirty="0"/>
              <a:t>a book is entirely removed from a collection in response to a formal or informal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 Library Association</a:t>
            </a:r>
          </a:p>
          <a:p>
            <a:r>
              <a:rPr lang="en-US" dirty="0" smtClean="0"/>
              <a:t>PEN America Index of School Book Bans (7/1/2021-12/31/2022)</a:t>
            </a:r>
          </a:p>
          <a:p>
            <a:r>
              <a:rPr lang="en-US" dirty="0" smtClean="0"/>
              <a:t>Open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</a:p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CSV’s to </a:t>
            </a:r>
            <a:r>
              <a:rPr lang="en-US" dirty="0" err="1" smtClean="0"/>
              <a:t>DataFrames</a:t>
            </a:r>
            <a:r>
              <a:rPr lang="en-US" dirty="0" smtClean="0"/>
              <a:t>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API calls to JSON</a:t>
            </a:r>
          </a:p>
          <a:p>
            <a:r>
              <a:rPr lang="en-US" dirty="0" smtClean="0"/>
              <a:t>Dashboard programmed in HTML, JavaScript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13 Most Banned Titles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7806"/>
            <a:ext cx="12203638" cy="43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9930103" cy="990600"/>
          </a:xfrm>
        </p:spPr>
        <p:txBody>
          <a:bodyPr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7" name="AutoShape 2" descr="mage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9"/>
          <a:stretch/>
        </p:blipFill>
        <p:spPr>
          <a:xfrm>
            <a:off x="87" y="1600200"/>
            <a:ext cx="12188825" cy="45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Select Bar Chart from Dropdown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88825" cy="2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361</TotalTime>
  <Words>120</Words>
  <Application>Microsoft Office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Century Gothic</vt:lpstr>
      <vt:lpstr>Books 16x9</vt:lpstr>
      <vt:lpstr>Book Bans in the U.S.</vt:lpstr>
      <vt:lpstr>PowerPoint Presentation</vt:lpstr>
      <vt:lpstr>Book Ban Definition</vt:lpstr>
      <vt:lpstr>Data Sources</vt:lpstr>
      <vt:lpstr>Methods</vt:lpstr>
      <vt:lpstr>13 Most Banned Titles</vt:lpstr>
      <vt:lpstr>Map</vt:lpstr>
      <vt:lpstr>Select Bar Chart from Dropdown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Bans in the U.S.</dc:title>
  <dc:creator>Kim, Jennifer</dc:creator>
  <cp:lastModifiedBy>nycdoe</cp:lastModifiedBy>
  <cp:revision>11</cp:revision>
  <dcterms:created xsi:type="dcterms:W3CDTF">2024-02-26T15:27:00Z</dcterms:created>
  <dcterms:modified xsi:type="dcterms:W3CDTF">2024-03-04T22:04:39Z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